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Roboto"/>
      <p:regular r:id="rId7"/>
      <p:bold r:id="rId8"/>
      <p:italic r:id="rId9"/>
      <p:boldItalic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font" Target="fonts/Roboto-boldItalic.fntdata"/><Relationship Id="rId9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Roboto-regular.fntdata"/><Relationship Id="rId8" Type="http://schemas.openxmlformats.org/officeDocument/2006/relationships/font" Target="fonts/Roboto-bold.fntdata"/></Relationships>
</file>

<file path=ppt/media/image1.jpg>
</file>

<file path=ppt/media/image2.jpg>
</file>

<file path=ppt/media/image3.pn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210e29b9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210e29b9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4.jpg"/><Relationship Id="rId5" Type="http://schemas.openxmlformats.org/officeDocument/2006/relationships/image" Target="../media/image3.png"/><Relationship Id="rId6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242725" y="198700"/>
            <a:ext cx="328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Предсказатели дна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74950" y="712550"/>
            <a:ext cx="131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Юлия Волкова</a:t>
            </a:r>
            <a:endParaRPr i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Денис Бредов</a:t>
            </a:r>
            <a:endParaRPr i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Юрий Слепов</a:t>
            </a:r>
            <a:endParaRPr i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3400" y="409275"/>
            <a:ext cx="921200" cy="128934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5931775" y="1261250"/>
            <a:ext cx="323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1600" y="1078125"/>
            <a:ext cx="213924" cy="183127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2226900" y="2017850"/>
            <a:ext cx="2087700" cy="10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Модель</a:t>
            </a: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-"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ResNet-152 с весами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Метрики</a:t>
            </a:r>
            <a:endParaRPr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-"/>
            </a:pPr>
            <a:r>
              <a:rPr i="1"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accuracy </a:t>
            </a:r>
            <a:r>
              <a:rPr b="1" i="1"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0.655</a:t>
            </a:r>
            <a:endParaRPr b="1" i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-"/>
            </a:pPr>
            <a:r>
              <a:rPr i="1"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f1 score </a:t>
            </a:r>
            <a:r>
              <a:rPr b="1" i="1"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0.651</a:t>
            </a:r>
            <a:endParaRPr b="1" i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 u="sng">
              <a:solidFill>
                <a:schemeClr val="dk1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 u="sng">
              <a:solidFill>
                <a:schemeClr val="dk1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0550" y="409275"/>
            <a:ext cx="4101377" cy="412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2725" y="1591600"/>
            <a:ext cx="1920652" cy="148584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1324925" y="712550"/>
            <a:ext cx="1310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Устин Золотиков</a:t>
            </a:r>
            <a:endParaRPr i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Екатерина Шитик </a:t>
            </a:r>
            <a:endParaRPr i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274950" y="3077450"/>
            <a:ext cx="3948300" cy="19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FC-классификатор: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-"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Линейная трансформация  2048 -&gt; 512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-"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ReLU активация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-"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Dropout 50%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Char char="-"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Линейная трансформация  512 -&gt; 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Обучали: 2-4 слои и FC-классификатор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Функция потерь: перекрестной энтропии 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Оптимизатор: Adam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Размер батча: 32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Количество эпох: 7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